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10020300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66"/>
    <a:srgbClr val="FF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20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98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38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55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96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40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4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13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69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77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2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11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DF36B-A3A4-4ABA-9EE7-645B4644D686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B2637-054D-4B4C-9FDB-842796DA20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52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386148" y="11948024"/>
            <a:ext cx="5671413" cy="19143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881248" y="811210"/>
            <a:ext cx="8664388" cy="1580279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8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パート募集</a:t>
            </a:r>
            <a:endParaRPr kumimoji="1" lang="ja-JP" altLang="en-US" sz="8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縦書きテキスト プレースホルダー 6"/>
          <p:cNvSpPr>
            <a:spLocks noGrp="1"/>
          </p:cNvSpPr>
          <p:nvPr>
            <p:ph type="body" orient="vert" idx="1"/>
          </p:nvPr>
        </p:nvSpPr>
        <p:spPr>
          <a:xfrm>
            <a:off x="772511" y="2987754"/>
            <a:ext cx="10903277" cy="3579699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kumimoji="1" lang="ja-JP" altLang="en-US" sz="3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共同生活援助</a:t>
            </a:r>
            <a:r>
              <a:rPr lang="en-US" altLang="ja-JP" sz="4000" u="sng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onehand</a:t>
            </a:r>
            <a:r>
              <a:rPr lang="ja-JP" altLang="en-US" sz="3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は１０月１日にオープンしたばかりの障害者グループホームです。入居者の皆様が地域で安心して暮らせるよう、一軒家で生活の支援を行っています。</a:t>
            </a:r>
            <a:endParaRPr lang="en-US" altLang="ja-JP" sz="32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ただいま</a:t>
            </a:r>
            <a:r>
              <a:rPr lang="ja-JP" altLang="en-US" sz="3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、朝・</a:t>
            </a:r>
            <a:r>
              <a:rPr lang="ja-JP" altLang="en-US" sz="3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夕、一緒に働いて</a:t>
            </a:r>
            <a:r>
              <a:rPr lang="ja-JP" altLang="en-US" sz="3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いただける</a:t>
            </a:r>
            <a:r>
              <a:rPr lang="ja-JP" altLang="en-US" sz="3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パートさんを募集中です</a:t>
            </a:r>
            <a:r>
              <a:rPr lang="ja-JP" altLang="en-US" sz="3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32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穏やかな入居者様が多いので、未経験の方も安心です。初めはきちんと</a:t>
            </a:r>
            <a:r>
              <a:rPr lang="ja-JP" altLang="en-US" sz="3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サポート</a:t>
            </a:r>
            <a:r>
              <a:rPr lang="ja-JP" altLang="en-US" sz="32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いたします。</a:t>
            </a:r>
            <a:endParaRPr kumimoji="1" lang="en-US" altLang="ja-JP" sz="32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44849" y="14880026"/>
            <a:ext cx="62116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u="sng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onehand</a:t>
            </a:r>
            <a:r>
              <a:rPr lang="ja-JP" altLang="en-US" sz="2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ホームページ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://onehand.jp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04965" y="6975033"/>
            <a:ext cx="5522105" cy="4832092"/>
          </a:xfrm>
          <a:prstGeom prst="rect">
            <a:avLst/>
          </a:prstGeom>
          <a:noFill/>
          <a:ln w="60325" cap="rnd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遅番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■時間</a:t>
            </a:r>
            <a:endParaRPr kumimoji="1"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１７：００～２０：００</a:t>
            </a:r>
            <a:endParaRPr kumimoji="1"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■仕事内容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入居者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さん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の夕食作り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補助、　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見守り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・服薬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・体調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・入浴、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洗濯等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の補助、見守り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・帰宅時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・話し相手など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3552" y="6975033"/>
            <a:ext cx="5257800" cy="4832092"/>
          </a:xfrm>
          <a:prstGeom prst="rect">
            <a:avLst/>
          </a:prstGeom>
          <a:noFill/>
          <a:ln w="60325" cap="rnd">
            <a:solidFill>
              <a:srgbClr val="002060">
                <a:alpha val="95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早番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■時間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６：３０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～８：３０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■仕事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・入居者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さんの朝食作り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の補助、　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見守り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・服薬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・体調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・掃除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、洗濯等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の補助、見守り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・出勤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時の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話し相手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9175" y="12097081"/>
            <a:ext cx="51951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早番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・遅番どちらも時給９００円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年齢・性別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・経験不問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見学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可能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まずはお気軽にご相談ください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lang="en-US" altLang="ja-JP" sz="2800" dirty="0" smtClean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012" y="11957324"/>
            <a:ext cx="4925364" cy="277250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636" y="811210"/>
            <a:ext cx="1421319" cy="1987859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48" y="811210"/>
            <a:ext cx="1846169" cy="210389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21522" y="13862324"/>
            <a:ext cx="56265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一般社団法人</a:t>
            </a:r>
            <a:r>
              <a:rPr lang="en-US" altLang="ja-JP" sz="36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onehand</a:t>
            </a:r>
            <a:endParaRPr lang="en-US" altLang="ja-JP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３３８－０００３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さいたま市中央区本町東６－７－１８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ＴＥＬ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０４８－７０８－０６８１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担当　加世田・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今田まで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892" y="6975033"/>
            <a:ext cx="614452" cy="59470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355" y="7021695"/>
            <a:ext cx="659185" cy="61006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261" y="1648482"/>
            <a:ext cx="8779754" cy="52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3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130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HG創英角ﾎﾟｯﾌﾟ体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パート募集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パート募集</dc:title>
  <dc:creator>info@onehand.jp</dc:creator>
  <cp:lastModifiedBy>info@onehand.jp</cp:lastModifiedBy>
  <cp:revision>16</cp:revision>
  <cp:lastPrinted>2017-11-12T04:59:02Z</cp:lastPrinted>
  <dcterms:created xsi:type="dcterms:W3CDTF">2017-11-11T08:30:33Z</dcterms:created>
  <dcterms:modified xsi:type="dcterms:W3CDTF">2017-11-15T01:56:54Z</dcterms:modified>
</cp:coreProperties>
</file>